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2" r:id="rId4"/>
    <p:sldId id="257" r:id="rId5"/>
    <p:sldId id="260" r:id="rId6"/>
    <p:sldId id="258" r:id="rId7"/>
    <p:sldId id="259" r:id="rId8"/>
  </p:sldIdLst>
  <p:sldSz cx="12192000" cy="6858000"/>
  <p:notesSz cx="6858000" cy="9144000"/>
  <p:custDataLst>
    <p:tags r:id="rId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38" y="2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C1775-C312-4BB0-BFB5-656E8FD04AED}" type="datetimeFigureOut">
              <a:rPr lang="en-US" smtClean="0"/>
              <a:t>7/9/2015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C7E15-FD54-44F8-B2F9-E789D445D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5491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C1775-C312-4BB0-BFB5-656E8FD04AED}" type="datetimeFigureOut">
              <a:rPr lang="en-US" smtClean="0"/>
              <a:t>7/9/2015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C7E15-FD54-44F8-B2F9-E789D445D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383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C1775-C312-4BB0-BFB5-656E8FD04AED}" type="datetimeFigureOut">
              <a:rPr lang="en-US" smtClean="0"/>
              <a:t>7/9/2015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C7E15-FD54-44F8-B2F9-E789D445D0F3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101198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C1775-C312-4BB0-BFB5-656E8FD04AED}" type="datetimeFigureOut">
              <a:rPr lang="en-US" smtClean="0"/>
              <a:t>7/9/2015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C7E15-FD54-44F8-B2F9-E789D445D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636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C1775-C312-4BB0-BFB5-656E8FD04AED}" type="datetimeFigureOut">
              <a:rPr lang="en-US" smtClean="0"/>
              <a:t>7/9/2015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C7E15-FD54-44F8-B2F9-E789D445D0F3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18930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C1775-C312-4BB0-BFB5-656E8FD04AED}" type="datetimeFigureOut">
              <a:rPr lang="en-US" smtClean="0"/>
              <a:t>7/9/2015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C7E15-FD54-44F8-B2F9-E789D445D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914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C1775-C312-4BB0-BFB5-656E8FD04AED}" type="datetimeFigureOut">
              <a:rPr lang="en-US" smtClean="0"/>
              <a:t>7/9/2015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C7E15-FD54-44F8-B2F9-E789D445D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9336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C1775-C312-4BB0-BFB5-656E8FD04AED}" type="datetimeFigureOut">
              <a:rPr lang="en-US" smtClean="0"/>
              <a:t>7/9/2015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C7E15-FD54-44F8-B2F9-E789D445D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403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C1775-C312-4BB0-BFB5-656E8FD04AED}" type="datetimeFigureOut">
              <a:rPr lang="en-US" smtClean="0"/>
              <a:t>7/9/2015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C7E15-FD54-44F8-B2F9-E789D445D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383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C1775-C312-4BB0-BFB5-656E8FD04AED}" type="datetimeFigureOut">
              <a:rPr lang="en-US" smtClean="0"/>
              <a:t>7/9/2015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C7E15-FD54-44F8-B2F9-E789D445D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3876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C1775-C312-4BB0-BFB5-656E8FD04AED}" type="datetimeFigureOut">
              <a:rPr lang="en-US" smtClean="0"/>
              <a:t>7/9/2015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C7E15-FD54-44F8-B2F9-E789D445D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0982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C1775-C312-4BB0-BFB5-656E8FD04AED}" type="datetimeFigureOut">
              <a:rPr lang="en-US" smtClean="0"/>
              <a:t>7/9/2015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C7E15-FD54-44F8-B2F9-E789D445D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701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C1775-C312-4BB0-BFB5-656E8FD04AED}" type="datetimeFigureOut">
              <a:rPr lang="en-US" smtClean="0"/>
              <a:t>7/9/2015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C7E15-FD54-44F8-B2F9-E789D445D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2238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C1775-C312-4BB0-BFB5-656E8FD04AED}" type="datetimeFigureOut">
              <a:rPr lang="en-US" smtClean="0"/>
              <a:t>7/9/2015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C7E15-FD54-44F8-B2F9-E789D445D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18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C1775-C312-4BB0-BFB5-656E8FD04AED}" type="datetimeFigureOut">
              <a:rPr lang="en-US" smtClean="0"/>
              <a:t>7/9/2015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C7E15-FD54-44F8-B2F9-E789D445D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687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C1775-C312-4BB0-BFB5-656E8FD04AED}" type="datetimeFigureOut">
              <a:rPr lang="en-US" smtClean="0"/>
              <a:t>7/9/2015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C7E15-FD54-44F8-B2F9-E789D445D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867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1C1775-C312-4BB0-BFB5-656E8FD04AED}" type="datetimeFigureOut">
              <a:rPr lang="en-US" smtClean="0"/>
              <a:t>7/9/2015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32C7E15-FD54-44F8-B2F9-E789D445D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386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u="none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CPCS Charter Renewal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6000" dirty="0" smtClean="0"/>
              <a:t>July 2015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36517451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Goals: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751527"/>
            <a:ext cx="8596668" cy="428983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sz="3600" dirty="0" smtClean="0"/>
          </a:p>
          <a:p>
            <a:r>
              <a:rPr lang="en-US" sz="3600" dirty="0" smtClean="0"/>
              <a:t>Students needs normalized.</a:t>
            </a:r>
          </a:p>
          <a:p>
            <a:r>
              <a:rPr lang="en-US" sz="3600" dirty="0" smtClean="0"/>
              <a:t>Focus on program development.</a:t>
            </a:r>
          </a:p>
          <a:p>
            <a:r>
              <a:rPr lang="en-US" sz="3600" dirty="0" smtClean="0"/>
              <a:t>Fundraise for arts infusion – blacksmithing, metal working, music, drama.</a:t>
            </a:r>
          </a:p>
          <a:p>
            <a:r>
              <a:rPr lang="en-US" sz="3600" dirty="0" smtClean="0"/>
              <a:t>Growth.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3625890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Obstacles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Inconsistent staffing from year to year.</a:t>
            </a:r>
          </a:p>
          <a:p>
            <a:endParaRPr lang="en-US" sz="3200" dirty="0" smtClean="0"/>
          </a:p>
          <a:p>
            <a:r>
              <a:rPr lang="en-US" sz="3200" dirty="0" smtClean="0"/>
              <a:t>Fundraising.</a:t>
            </a:r>
          </a:p>
          <a:p>
            <a:endParaRPr lang="en-US" sz="3200" dirty="0" smtClean="0"/>
          </a:p>
          <a:p>
            <a:r>
              <a:rPr lang="en-US" sz="3200" dirty="0" smtClean="0"/>
              <a:t>Location.</a:t>
            </a:r>
          </a:p>
        </p:txBody>
      </p:sp>
    </p:spTree>
    <p:extLst>
      <p:ext uri="{BB962C8B-B14F-4D97-AF65-F5344CB8AC3E}">
        <p14:creationId xmlns:p14="http://schemas.microsoft.com/office/powerpoint/2010/main" val="15245621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Staffing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493949"/>
            <a:ext cx="8596668" cy="4547413"/>
          </a:xfrm>
        </p:spPr>
        <p:txBody>
          <a:bodyPr>
            <a:normAutofit lnSpcReduction="10000"/>
          </a:bodyPr>
          <a:lstStyle/>
          <a:p>
            <a:r>
              <a:rPr lang="en-US" sz="4400" dirty="0" smtClean="0"/>
              <a:t>Consistent staffing strategy-</a:t>
            </a:r>
          </a:p>
          <a:p>
            <a:pPr lvl="2"/>
            <a:r>
              <a:rPr lang="en-US" sz="3600" dirty="0" smtClean="0"/>
              <a:t>Year to year – retention</a:t>
            </a:r>
          </a:p>
          <a:p>
            <a:pPr lvl="2"/>
            <a:r>
              <a:rPr lang="en-US" sz="3600" dirty="0" smtClean="0"/>
              <a:t>Class size 10 -12 (Tier 2-3)</a:t>
            </a:r>
          </a:p>
          <a:p>
            <a:pPr lvl="2"/>
            <a:r>
              <a:rPr lang="en-US" sz="3600" dirty="0" smtClean="0"/>
              <a:t>Class period to class period-unbalanced schedule.</a:t>
            </a:r>
          </a:p>
          <a:p>
            <a:pPr lvl="2"/>
            <a:r>
              <a:rPr lang="en-US" sz="3600" dirty="0" smtClean="0"/>
              <a:t>Planning for all teachers.</a:t>
            </a:r>
          </a:p>
          <a:p>
            <a:pPr lvl="2"/>
            <a:r>
              <a:rPr lang="en-US" sz="3600" dirty="0" smtClean="0"/>
              <a:t>Flexibility.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1104524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Fundraising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	Major donors and </a:t>
            </a:r>
            <a:r>
              <a:rPr lang="en-US" sz="3200" dirty="0" smtClean="0"/>
              <a:t>potential donors </a:t>
            </a:r>
            <a:r>
              <a:rPr lang="en-US" sz="3200" dirty="0"/>
              <a:t>will no </a:t>
            </a:r>
            <a:r>
              <a:rPr lang="en-US" sz="3200" dirty="0" smtClean="0"/>
              <a:t>	longer fund teacher salaries.</a:t>
            </a:r>
          </a:p>
          <a:p>
            <a:r>
              <a:rPr lang="en-US" sz="3200" dirty="0" smtClean="0"/>
              <a:t> Focus </a:t>
            </a:r>
            <a:r>
              <a:rPr lang="en-US" sz="3200" dirty="0"/>
              <a:t>on ancillary programs and </a:t>
            </a:r>
            <a:r>
              <a:rPr lang="en-US" sz="3200" dirty="0" smtClean="0"/>
              <a:t>future facility needs.  Don’t have time to explore options currently.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8773277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Request: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6.0 FTE consistent</a:t>
            </a:r>
          </a:p>
          <a:p>
            <a:r>
              <a:rPr lang="en-US" sz="2800" dirty="0" smtClean="0"/>
              <a:t>.9 increase from 2013-2014 Board approved allocation</a:t>
            </a:r>
          </a:p>
          <a:p>
            <a:r>
              <a:rPr lang="en-US" sz="2800" dirty="0" smtClean="0"/>
              <a:t>Two years of reduction strategies we are 4.58.  Request would be a 1.42 increase over 2015-2016 allocation.</a:t>
            </a:r>
          </a:p>
          <a:p>
            <a:r>
              <a:rPr lang="en-US" sz="2800" dirty="0" smtClean="0"/>
              <a:t>$109,000. </a:t>
            </a:r>
          </a:p>
          <a:p>
            <a:r>
              <a:rPr lang="en-US" sz="2800" dirty="0" smtClean="0"/>
              <a:t>Moving forward we would be held harmless.</a:t>
            </a:r>
          </a:p>
          <a:p>
            <a:endParaRPr lang="en-US" sz="3200" dirty="0"/>
          </a:p>
          <a:p>
            <a:pPr marL="0" indent="0">
              <a:buNone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4587761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Vision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2"/>
            <a:r>
              <a:rPr lang="en-US" sz="3600" dirty="0" smtClean="0"/>
              <a:t>Meet the intent of the original charter</a:t>
            </a:r>
          </a:p>
          <a:p>
            <a:pPr lvl="2"/>
            <a:r>
              <a:rPr lang="en-US" sz="3600" dirty="0" smtClean="0"/>
              <a:t>Need stability to be able to maintain a waiting list.</a:t>
            </a:r>
          </a:p>
          <a:p>
            <a:pPr lvl="2"/>
            <a:r>
              <a:rPr lang="en-US" sz="3600" dirty="0" smtClean="0"/>
              <a:t>Grow to 90-100 students.</a:t>
            </a:r>
          </a:p>
          <a:p>
            <a:pPr marL="914400" lvl="2" indent="0">
              <a:buNone/>
            </a:pPr>
            <a:r>
              <a:rPr lang="en-US" sz="3600" dirty="0" smtClean="0"/>
              <a:t> </a:t>
            </a:r>
          </a:p>
          <a:p>
            <a:pPr lvl="2"/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12453256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0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CPCS Charter Renewal&amp;quot;&quot;/&gt;&lt;property id=&quot;20307&quot; value=&quot;256&quot;/&gt;&lt;/object&gt;&lt;object type=&quot;3&quot; unique_id=&quot;10005&quot;&gt;&lt;property id=&quot;20148&quot; value=&quot;5&quot;/&gt;&lt;property id=&quot;20300&quot; value=&quot;Slide 4 - &amp;quot;Staffing&amp;quot;&quot;/&gt;&lt;property id=&quot;20307&quot; value=&quot;257&quot;/&gt;&lt;/object&gt;&lt;object type=&quot;3&quot; unique_id=&quot;10006&quot;&gt;&lt;property id=&quot;20148&quot; value=&quot;5&quot;/&gt;&lt;property id=&quot;20300&quot; value=&quot;Slide 6 - &amp;quot;Request:&amp;quot;&quot;/&gt;&lt;property id=&quot;20307&quot; value=&quot;258&quot;/&gt;&lt;/object&gt;&lt;object type=&quot;3&quot; unique_id=&quot;10047&quot;&gt;&lt;property id=&quot;20148&quot; value=&quot;5&quot;/&gt;&lt;property id=&quot;20300&quot; value=&quot;Slide 7 - &amp;quot;The Vision&amp;quot;&quot;/&gt;&lt;property id=&quot;20307&quot; value=&quot;259&quot;/&gt;&lt;/object&gt;&lt;object type=&quot;3&quot; unique_id=&quot;10048&quot;&gt;&lt;property id=&quot;20148&quot; value=&quot;5&quot;/&gt;&lt;property id=&quot;20300&quot; value=&quot;Slide 5 - &amp;quot;Fundraising&amp;quot;&quot;/&gt;&lt;property id=&quot;20307&quot; value=&quot;260&quot;/&gt;&lt;/object&gt;&lt;object type=&quot;3&quot; unique_id=&quot;10105&quot;&gt;&lt;property id=&quot;20148&quot; value=&quot;5&quot;/&gt;&lt;property id=&quot;20300&quot; value=&quot;Slide 2 - &amp;quot;Goals: &amp;quot;&quot;/&gt;&lt;property id=&quot;20307&quot; value=&quot;261&quot;/&gt;&lt;/object&gt;&lt;object type=&quot;3&quot; unique_id=&quot;10106&quot;&gt;&lt;property id=&quot;20148&quot; value=&quot;5&quot;/&gt;&lt;property id=&quot;20300&quot; value=&quot;Slide 3 - &amp;quot;Obstacles&amp;quot;&quot;/&gt;&lt;property id=&quot;20307&quot; value=&quot;262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480</TotalTime>
  <Words>146</Words>
  <Application>Microsoft Office PowerPoint</Application>
  <PresentationFormat>Widescreen</PresentationFormat>
  <Paragraphs>35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Trebuchet MS</vt:lpstr>
      <vt:lpstr>Wingdings 3</vt:lpstr>
      <vt:lpstr>Facet</vt:lpstr>
      <vt:lpstr>CPCS Charter Renewal</vt:lpstr>
      <vt:lpstr>Goals: </vt:lpstr>
      <vt:lpstr>Obstacles</vt:lpstr>
      <vt:lpstr>Staffing</vt:lpstr>
      <vt:lpstr>Fundraising</vt:lpstr>
      <vt:lpstr>Request:</vt:lpstr>
      <vt:lpstr>The Vision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CPCS Charter Renewal</dc:title>
  <dc:creator>Ashby Kindler</dc:creator>
  <cp:lastModifiedBy>Christine Thompson</cp:lastModifiedBy>
  <cp:revision>13</cp:revision>
  <dcterms:created xsi:type="dcterms:W3CDTF">2015-07-02T13:28:17Z</dcterms:created>
  <dcterms:modified xsi:type="dcterms:W3CDTF">2015-07-09T19:10:46Z</dcterms:modified>
</cp:coreProperties>
</file>